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D2FAA5D-781D-45EC-8542-D78C18C408F8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E7BB27C-503E-4BCD-8FB8-3B23BFDCD3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AA5D-781D-45EC-8542-D78C18C408F8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B27C-503E-4BCD-8FB8-3B23BFDCD3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AA5D-781D-45EC-8542-D78C18C408F8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B27C-503E-4BCD-8FB8-3B23BFDCD3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AA5D-781D-45EC-8542-D78C18C408F8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B27C-503E-4BCD-8FB8-3B23BFDCD3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AA5D-781D-45EC-8542-D78C18C408F8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B27C-503E-4BCD-8FB8-3B23BFDCD3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AA5D-781D-45EC-8542-D78C18C408F8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B27C-503E-4BCD-8FB8-3B23BFDCD3D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AA5D-781D-45EC-8542-D78C18C408F8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B27C-503E-4BCD-8FB8-3B23BFDCD3D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AA5D-781D-45EC-8542-D78C18C408F8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B27C-503E-4BCD-8FB8-3B23BFDCD3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AA5D-781D-45EC-8542-D78C18C408F8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B27C-503E-4BCD-8FB8-3B23BFDCD3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D2FAA5D-781D-45EC-8542-D78C18C408F8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E7BB27C-503E-4BCD-8FB8-3B23BFDCD3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D2FAA5D-781D-45EC-8542-D78C18C408F8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E7BB27C-503E-4BCD-8FB8-3B23BFDCD3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D2FAA5D-781D-45EC-8542-D78C18C408F8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E7BB27C-503E-4BCD-8FB8-3B23BFDCD3D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Районные соревнования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По настольному теннису среди школ Белогорского района 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Проводились 12 ноября 2016 года</a:t>
            </a:r>
          </a:p>
          <a:p>
            <a:r>
              <a:rPr lang="ru-RU" sz="1900" dirty="0" smtClean="0">
                <a:solidFill>
                  <a:srgbClr val="FF0000"/>
                </a:solidFill>
              </a:rPr>
              <a:t>В соревнованиях участвовали</a:t>
            </a:r>
            <a:r>
              <a:rPr lang="ru-RU" sz="1900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: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Яворский Эдуард, Муратов </a:t>
            </a:r>
            <a:r>
              <a:rPr lang="ru-RU" dirty="0" err="1" smtClean="0">
                <a:solidFill>
                  <a:srgbClr val="FF0000"/>
                </a:solidFill>
              </a:rPr>
              <a:t>Эскендер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err="1" smtClean="0">
                <a:solidFill>
                  <a:srgbClr val="FF0000"/>
                </a:solidFill>
              </a:rPr>
              <a:t>Репиева</a:t>
            </a:r>
            <a:r>
              <a:rPr lang="ru-RU" dirty="0" smtClean="0">
                <a:solidFill>
                  <a:srgbClr val="FF0000"/>
                </a:solidFill>
              </a:rPr>
              <a:t> Сабина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743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Законы физики подвластны</a:t>
            </a:r>
            <a:br>
              <a:rPr lang="ru-RU" sz="2000" dirty="0" smtClean="0"/>
            </a:br>
            <a:r>
              <a:rPr lang="ru-RU" sz="2000" dirty="0" smtClean="0"/>
              <a:t>тому, кто потом и трудом,</a:t>
            </a:r>
            <a:br>
              <a:rPr lang="ru-RU" sz="2000" dirty="0" smtClean="0"/>
            </a:br>
            <a:r>
              <a:rPr lang="ru-RU" sz="2000" dirty="0" smtClean="0"/>
              <a:t>владеет шариком прекрасно,</a:t>
            </a:r>
            <a:br>
              <a:rPr lang="ru-RU" sz="2000" dirty="0" smtClean="0"/>
            </a:br>
            <a:r>
              <a:rPr lang="ru-RU" sz="2000" dirty="0" smtClean="0"/>
              <a:t>зовётся это мастерством!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2722562"/>
            <a:ext cx="3200400" cy="24003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75" y="2721769"/>
            <a:ext cx="3200400" cy="2400300"/>
          </a:xfrm>
        </p:spPr>
      </p:pic>
    </p:spTree>
    <p:extLst>
      <p:ext uri="{BB962C8B-B14F-4D97-AF65-F5344CB8AC3E}">
        <p14:creationId xmlns:p14="http://schemas.microsoft.com/office/powerpoint/2010/main" val="3594228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Удар, другой и справа, слева,</a:t>
            </a:r>
            <a:br>
              <a:rPr lang="ru-RU" sz="2000" dirty="0" smtClean="0"/>
            </a:br>
            <a:r>
              <a:rPr lang="ru-RU" sz="2000" dirty="0" smtClean="0"/>
              <a:t>по центру, </a:t>
            </a:r>
            <a:r>
              <a:rPr lang="ru-RU" sz="2000" dirty="0"/>
              <a:t>в</a:t>
            </a:r>
            <a:r>
              <a:rPr lang="ru-RU" sz="2000" dirty="0" smtClean="0"/>
              <a:t> угол, боковой,</a:t>
            </a:r>
            <a:br>
              <a:rPr lang="ru-RU" sz="2000" dirty="0" smtClean="0"/>
            </a:br>
            <a:r>
              <a:rPr lang="ru-RU" sz="2000" dirty="0" smtClean="0"/>
              <a:t>подрезка, </a:t>
            </a:r>
            <a:r>
              <a:rPr lang="ru-RU" sz="2000" dirty="0" err="1" smtClean="0"/>
              <a:t>смерш</a:t>
            </a:r>
            <a:r>
              <a:rPr lang="ru-RU" sz="2000" dirty="0" smtClean="0"/>
              <a:t> и топом – спином</a:t>
            </a:r>
            <a:br>
              <a:rPr lang="ru-RU" sz="2000" dirty="0" smtClean="0"/>
            </a:br>
            <a:r>
              <a:rPr lang="ru-RU" sz="2000" dirty="0" smtClean="0"/>
              <a:t>летит, вращаясь, шарик мой.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75" y="2721769"/>
            <a:ext cx="3200400" cy="240030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2722562"/>
            <a:ext cx="3200400" cy="2400300"/>
          </a:xfrm>
        </p:spPr>
      </p:pic>
    </p:spTree>
    <p:extLst>
      <p:ext uri="{BB962C8B-B14F-4D97-AF65-F5344CB8AC3E}">
        <p14:creationId xmlns:p14="http://schemas.microsoft.com/office/powerpoint/2010/main" val="1029891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Настольный теннис скоротечен,</a:t>
            </a:r>
            <a:br>
              <a:rPr lang="ru-RU" sz="2000" dirty="0" smtClean="0"/>
            </a:br>
            <a:r>
              <a:rPr lang="ru-RU" sz="2000" dirty="0" smtClean="0"/>
              <a:t>Летят мгновенья как в дыру.</a:t>
            </a:r>
            <a:br>
              <a:rPr lang="ru-RU" sz="2000" dirty="0" smtClean="0"/>
            </a:br>
            <a:r>
              <a:rPr lang="ru-RU" sz="2000" dirty="0" smtClean="0"/>
              <a:t>И в залпе теннисной картечи</a:t>
            </a:r>
            <a:br>
              <a:rPr lang="ru-RU" sz="2000" dirty="0" smtClean="0"/>
            </a:br>
            <a:r>
              <a:rPr lang="ru-RU" sz="2000" dirty="0" smtClean="0"/>
              <a:t>Сумей поймать свою игру!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2722562"/>
            <a:ext cx="3200400" cy="24003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75" y="2721769"/>
            <a:ext cx="3200400" cy="2400300"/>
          </a:xfrm>
        </p:spPr>
      </p:pic>
    </p:spTree>
    <p:extLst>
      <p:ext uri="{BB962C8B-B14F-4D97-AF65-F5344CB8AC3E}">
        <p14:creationId xmlns:p14="http://schemas.microsoft.com/office/powerpoint/2010/main" val="1936439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В себе игра объединяет много</a:t>
            </a:r>
            <a:br>
              <a:rPr lang="ru-RU" sz="2000" dirty="0" smtClean="0"/>
            </a:br>
            <a:r>
              <a:rPr lang="ru-RU" sz="2000" dirty="0" smtClean="0"/>
              <a:t>достойных качеств игрока:</a:t>
            </a:r>
            <a:br>
              <a:rPr lang="ru-RU" sz="2000" dirty="0" smtClean="0"/>
            </a:br>
            <a:r>
              <a:rPr lang="ru-RU" sz="2000" dirty="0" smtClean="0"/>
              <a:t>Реакция, в бою упорство,</a:t>
            </a:r>
            <a:br>
              <a:rPr lang="ru-RU" sz="2000" dirty="0" smtClean="0"/>
            </a:br>
            <a:r>
              <a:rPr lang="ru-RU" sz="2000" dirty="0" smtClean="0"/>
              <a:t>ударов сложность знатока.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265" y="2119313"/>
            <a:ext cx="4804833" cy="3603625"/>
          </a:xfrm>
        </p:spPr>
      </p:pic>
    </p:spTree>
    <p:extLst>
      <p:ext uri="{BB962C8B-B14F-4D97-AF65-F5344CB8AC3E}">
        <p14:creationId xmlns:p14="http://schemas.microsoft.com/office/powerpoint/2010/main" val="1571260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Команда учеников «Мичуринской СШ»</a:t>
            </a:r>
            <a:br>
              <a:rPr lang="ru-RU" sz="2000" dirty="0" smtClean="0"/>
            </a:br>
            <a:r>
              <a:rPr lang="ru-RU" sz="2000" dirty="0" smtClean="0"/>
              <a:t>на районных соревнованиях  Белогорского района </a:t>
            </a:r>
            <a:br>
              <a:rPr lang="ru-RU" sz="2000" dirty="0" smtClean="0"/>
            </a:br>
            <a:r>
              <a:rPr lang="ru-RU" sz="2000" dirty="0" smtClean="0"/>
              <a:t>заняли 4 место !  Молодцы!!!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2722562"/>
            <a:ext cx="3200400" cy="2400300"/>
          </a:xfrm>
        </p:spPr>
      </p:pic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Победа достаётся не всегда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Хотя упорно нужно к ней стремиться.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Иди вперёд, борись и побеждай,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И многого сумеешь ты добиться!</a:t>
            </a:r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533587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Муратов </a:t>
            </a:r>
            <a:r>
              <a:rPr lang="ru-RU" sz="2800" dirty="0" err="1" smtClean="0"/>
              <a:t>Эскендер</a:t>
            </a:r>
            <a:r>
              <a:rPr lang="ru-RU" sz="2800" dirty="0" smtClean="0"/>
              <a:t> -ученик 9 класса</a:t>
            </a:r>
            <a:br>
              <a:rPr lang="ru-RU" sz="2800" dirty="0" smtClean="0"/>
            </a:br>
            <a:r>
              <a:rPr lang="ru-RU" sz="2800" dirty="0" smtClean="0"/>
              <a:t>Яворский Даниил – ученик 9 класса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2722562"/>
            <a:ext cx="3200400" cy="240030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75" y="2721769"/>
            <a:ext cx="3200400" cy="2400300"/>
          </a:xfrm>
        </p:spPr>
      </p:pic>
    </p:spTree>
    <p:extLst>
      <p:ext uri="{BB962C8B-B14F-4D97-AF65-F5344CB8AC3E}">
        <p14:creationId xmlns:p14="http://schemas.microsoft.com/office/powerpoint/2010/main" val="3975703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Репиева</a:t>
            </a:r>
            <a:r>
              <a:rPr lang="ru-RU" dirty="0" smtClean="0"/>
              <a:t> Сабина </a:t>
            </a:r>
            <a:br>
              <a:rPr lang="ru-RU" dirty="0" smtClean="0"/>
            </a:br>
            <a:r>
              <a:rPr lang="ru-RU" dirty="0" smtClean="0"/>
              <a:t>ученица – 10 класса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265" y="2119313"/>
            <a:ext cx="4804833" cy="3603625"/>
          </a:xfrm>
        </p:spPr>
      </p:pic>
    </p:spTree>
    <p:extLst>
      <p:ext uri="{BB962C8B-B14F-4D97-AF65-F5344CB8AC3E}">
        <p14:creationId xmlns:p14="http://schemas.microsoft.com/office/powerpoint/2010/main" val="1248082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Уверенно иди вперёд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И в силы верь свои всегда!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И пусть тебя удача ждёт!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Дерзай, борись и побеждай!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2722562"/>
            <a:ext cx="3200400" cy="24003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75" y="2721769"/>
            <a:ext cx="3200400" cy="2400300"/>
          </a:xfrm>
        </p:spPr>
      </p:pic>
    </p:spTree>
    <p:extLst>
      <p:ext uri="{BB962C8B-B14F-4D97-AF65-F5344CB8AC3E}">
        <p14:creationId xmlns:p14="http://schemas.microsoft.com/office/powerpoint/2010/main" val="3498331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Настольный теннис спорт не древний, признаём,</a:t>
            </a:r>
            <a:br>
              <a:rPr lang="ru-RU" sz="1800" dirty="0" smtClean="0"/>
            </a:br>
            <a:r>
              <a:rPr lang="ru-RU" sz="1800" dirty="0" smtClean="0"/>
              <a:t>Но гармоничный, интенсивный, колоритный.</a:t>
            </a:r>
            <a:br>
              <a:rPr lang="ru-RU" sz="1800" dirty="0" smtClean="0"/>
            </a:br>
            <a:r>
              <a:rPr lang="ru-RU" sz="1800" dirty="0" smtClean="0"/>
              <a:t>Покоя мышцам и суставам не даем,</a:t>
            </a:r>
            <a:br>
              <a:rPr lang="ru-RU" sz="1800" dirty="0" smtClean="0"/>
            </a:br>
            <a:r>
              <a:rPr lang="ru-RU" sz="1800" dirty="0" smtClean="0"/>
              <a:t>Чтоб управлять коварным мячиком капризным.</a:t>
            </a: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2722562"/>
            <a:ext cx="3200400" cy="24003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75" y="2721769"/>
            <a:ext cx="3200400" cy="2400300"/>
          </a:xfrm>
        </p:spPr>
      </p:pic>
    </p:spTree>
    <p:extLst>
      <p:ext uri="{BB962C8B-B14F-4D97-AF65-F5344CB8AC3E}">
        <p14:creationId xmlns:p14="http://schemas.microsoft.com/office/powerpoint/2010/main" val="524246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Мы собираемся все вместе,</a:t>
            </a:r>
            <a:br>
              <a:rPr lang="ru-RU" sz="2000" dirty="0" smtClean="0"/>
            </a:br>
            <a:r>
              <a:rPr lang="ru-RU" sz="2000" dirty="0" smtClean="0"/>
              <a:t>И нас, за теннисным столом,</a:t>
            </a:r>
            <a:br>
              <a:rPr lang="ru-RU" sz="2000" dirty="0" smtClean="0"/>
            </a:br>
            <a:r>
              <a:rPr lang="ru-RU" sz="2000" dirty="0" smtClean="0"/>
              <a:t>Смотреть азартно, интересно</a:t>
            </a:r>
            <a:br>
              <a:rPr lang="ru-RU" sz="2000" dirty="0" smtClean="0"/>
            </a:br>
            <a:r>
              <a:rPr lang="ru-RU" sz="2000" dirty="0" smtClean="0"/>
              <a:t>На состязании любом!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265" y="2119313"/>
            <a:ext cx="4804833" cy="3603625"/>
          </a:xfrm>
        </p:spPr>
      </p:pic>
    </p:spTree>
    <p:extLst>
      <p:ext uri="{BB962C8B-B14F-4D97-AF65-F5344CB8AC3E}">
        <p14:creationId xmlns:p14="http://schemas.microsoft.com/office/powerpoint/2010/main" val="2095759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Подача сделана и мяч летит в полет,</a:t>
            </a:r>
            <a:br>
              <a:rPr lang="ru-RU" sz="2000" dirty="0" smtClean="0"/>
            </a:br>
            <a:r>
              <a:rPr lang="ru-RU" sz="2000" dirty="0" smtClean="0"/>
              <a:t>По траектории крутой и очень быстрой,</a:t>
            </a:r>
            <a:br>
              <a:rPr lang="ru-RU" sz="2000" dirty="0" smtClean="0"/>
            </a:br>
            <a:r>
              <a:rPr lang="ru-RU" sz="2000" dirty="0" smtClean="0"/>
              <a:t>Да, теннисисты не простой народ,</a:t>
            </a:r>
            <a:br>
              <a:rPr lang="ru-RU" sz="2000" dirty="0" smtClean="0"/>
            </a:br>
            <a:r>
              <a:rPr lang="ru-RU" sz="2000" dirty="0" smtClean="0"/>
              <a:t>А предприимчивый и норовистый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2722562"/>
            <a:ext cx="3200400" cy="24003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75" y="2721769"/>
            <a:ext cx="3200400" cy="2400300"/>
          </a:xfrm>
        </p:spPr>
      </p:pic>
    </p:spTree>
    <p:extLst>
      <p:ext uri="{BB962C8B-B14F-4D97-AF65-F5344CB8AC3E}">
        <p14:creationId xmlns:p14="http://schemas.microsoft.com/office/powerpoint/2010/main" val="528406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Сама </a:t>
            </a:r>
            <a:r>
              <a:rPr lang="ru-RU" sz="2000" dirty="0" err="1" smtClean="0"/>
              <a:t>ракеточка</a:t>
            </a:r>
            <a:r>
              <a:rPr lang="ru-RU" sz="2000" dirty="0" smtClean="0"/>
              <a:t> играет,</a:t>
            </a:r>
            <a:br>
              <a:rPr lang="ru-RU" sz="2000" dirty="0" smtClean="0"/>
            </a:br>
            <a:r>
              <a:rPr lang="ru-RU" sz="2000" dirty="0" smtClean="0"/>
              <a:t>Мне только думать успевать.</a:t>
            </a:r>
            <a:br>
              <a:rPr lang="ru-RU" sz="2000" dirty="0" smtClean="0"/>
            </a:br>
            <a:r>
              <a:rPr lang="ru-RU" sz="2000" dirty="0" smtClean="0"/>
              <a:t>Быстрей отбить, точней направить,</a:t>
            </a:r>
            <a:br>
              <a:rPr lang="ru-RU" sz="2000" dirty="0" smtClean="0"/>
            </a:br>
            <a:r>
              <a:rPr lang="ru-RU" sz="2000" dirty="0" smtClean="0"/>
              <a:t>Неотразимо забивать.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2722562"/>
            <a:ext cx="3200400" cy="24003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75" y="2721769"/>
            <a:ext cx="3200400" cy="2400300"/>
          </a:xfrm>
        </p:spPr>
      </p:pic>
    </p:spTree>
    <p:extLst>
      <p:ext uri="{BB962C8B-B14F-4D97-AF65-F5344CB8AC3E}">
        <p14:creationId xmlns:p14="http://schemas.microsoft.com/office/powerpoint/2010/main" val="23895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Ударил влево – получилось.</a:t>
            </a:r>
            <a:br>
              <a:rPr lang="ru-RU" sz="2000" dirty="0" smtClean="0"/>
            </a:br>
            <a:r>
              <a:rPr lang="ru-RU" sz="2000" dirty="0" smtClean="0"/>
              <a:t>Противник явно сбавил спесь.</a:t>
            </a:r>
            <a:br>
              <a:rPr lang="ru-RU" sz="2000" dirty="0" smtClean="0"/>
            </a:br>
            <a:r>
              <a:rPr lang="ru-RU" sz="2000" dirty="0" smtClean="0"/>
              <a:t>Подача точно закрутилась.</a:t>
            </a:r>
            <a:br>
              <a:rPr lang="ru-RU" sz="2000" dirty="0" smtClean="0"/>
            </a:br>
            <a:r>
              <a:rPr lang="ru-RU" sz="2000" dirty="0" smtClean="0"/>
              <a:t>И вот очко, победа есть!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2722562"/>
            <a:ext cx="3200400" cy="24003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75" y="2721769"/>
            <a:ext cx="3200400" cy="2400300"/>
          </a:xfrm>
        </p:spPr>
      </p:pic>
    </p:spTree>
    <p:extLst>
      <p:ext uri="{BB962C8B-B14F-4D97-AF65-F5344CB8AC3E}">
        <p14:creationId xmlns:p14="http://schemas.microsoft.com/office/powerpoint/2010/main" val="34529737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98</TotalTime>
  <Words>117</Words>
  <Application>Microsoft Office PowerPoint</Application>
  <PresentationFormat>Экран (4:3)</PresentationFormat>
  <Paragraphs>21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Кнопка</vt:lpstr>
      <vt:lpstr>Районные соревнования</vt:lpstr>
      <vt:lpstr>Муратов Эскендер -ученик 9 класса Яворский Даниил – ученик 9 класса</vt:lpstr>
      <vt:lpstr>Репиева Сабина  ученица – 10 класса</vt:lpstr>
      <vt:lpstr>Уверенно иди вперёд И в силы верь свои всегда! И пусть тебя удача ждёт! Дерзай, борись и побеждай!</vt:lpstr>
      <vt:lpstr>Настольный теннис спорт не древний, признаём, Но гармоничный, интенсивный, колоритный. Покоя мышцам и суставам не даем, Чтоб управлять коварным мячиком капризным.</vt:lpstr>
      <vt:lpstr>Мы собираемся все вместе, И нас, за теннисным столом, Смотреть азартно, интересно На состязании любом! </vt:lpstr>
      <vt:lpstr>Подача сделана и мяч летит в полет, По траектории крутой и очень быстрой, Да, теннисисты не простой народ, А предприимчивый и норовистый</vt:lpstr>
      <vt:lpstr>Сама ракеточка играет, Мне только думать успевать. Быстрей отбить, точней направить, Неотразимо забивать.</vt:lpstr>
      <vt:lpstr>Ударил влево – получилось. Противник явно сбавил спесь. Подача точно закрутилась. И вот очко, победа есть!</vt:lpstr>
      <vt:lpstr>Законы физики подвластны тому, кто потом и трудом, владеет шариком прекрасно, зовётся это мастерством!</vt:lpstr>
      <vt:lpstr>Удар, другой и справа, слева, по центру, в угол, боковой, подрезка, смерш и топом – спином летит, вращаясь, шарик мой. </vt:lpstr>
      <vt:lpstr>Настольный теннис скоротечен, Летят мгновенья как в дыру. И в залпе теннисной картечи Сумей поймать свою игру!</vt:lpstr>
      <vt:lpstr>В себе игра объединяет много достойных качеств игрока: Реакция, в бою упорство, ударов сложность знатока.</vt:lpstr>
      <vt:lpstr>Команда учеников «Мичуринской СШ» на районных соревнованиях  Белогорского района  заняли 4 место !  Молодцы!!!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Районные соревнования</dc:title>
  <dc:creator>Елена</dc:creator>
  <cp:lastModifiedBy>Елена</cp:lastModifiedBy>
  <cp:revision>10</cp:revision>
  <dcterms:created xsi:type="dcterms:W3CDTF">2017-01-19T17:35:06Z</dcterms:created>
  <dcterms:modified xsi:type="dcterms:W3CDTF">2017-01-19T19:35:16Z</dcterms:modified>
</cp:coreProperties>
</file>